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legrey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legreya-regular.fntdata"/><Relationship Id="rId14" Type="http://schemas.openxmlformats.org/officeDocument/2006/relationships/slide" Target="slides/slide9.xml"/><Relationship Id="rId17" Type="http://schemas.openxmlformats.org/officeDocument/2006/relationships/font" Target="fonts/Alegreya-italic.fntdata"/><Relationship Id="rId16" Type="http://schemas.openxmlformats.org/officeDocument/2006/relationships/font" Target="fonts/Alegrey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egrey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Сервис youtube был создан в 2005 году тремя партнерами: Чадом Хердли, Стивом Ченом и Джастином Кана. Совместная компания с Google началась в 2006 году.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7a18509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7a18509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выглядит сайт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7a18509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7a18509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7a18509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7a18509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Ютуб управляется командой менеджеров, которые отвечают за различные аспекты работы платформы. В число этих менеджеров входят: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Джон Хеннеси - генеральный директор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Нил Мохана - финансовый директор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Сьюзан Войчицки - директор по продуктам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Майк Хитченс - директор по маркетингу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Райан Кейси - директор по контенту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2F3F5"/>
                </a:highlight>
              </a:rPr>
              <a:t>Каждый из этих менеджеров отвечает за свою область работы, и они работают вместе, чтобы обеспечить успешное функционирование платформы.</a:t>
            </a:r>
            <a:endParaRPr sz="1200">
              <a:solidFill>
                <a:schemeClr val="dk1"/>
              </a:solidFill>
              <a:highlight>
                <a:srgbClr val="F2F3F5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7a18509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7a18509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Ютуб имеет сложную структуру сайта, которая включает в себя множество различных компонентов. Некоторые из основных компонентов включают в себя следующие: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 (1): Главная страница Ютуба, где пользователи могут просматривать рекомендуемые видео, подписываться на каналы и выполнять другие действия.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(2): Функция поиска, которая позволяет пользователям находить видео по ключевым словам или темам.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Мой канал (3): Страница, на которой пользователи могут управлять своим каналом, загружать видео, управлять настройками и т.д.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Creator Studio (3): Инструмент для создателей контента, который позволяет им управлять своими каналами, анализировать статистику и оптимизировать контент.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Плейлисты (4): Функция, которая позволяет пользователям создавать и управлять списками воспроизведения своих любимых видео.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Аннотация (5): Функция для добавления аннотаций и субтитров к видео.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Трансляции (3): Функция для проведения прямых трансляций на канале.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7a18509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7a18509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Ютуб имеет огромное количество пользователей по всему миру. Согласно статистике, ежемесячно на Ютубе просматривается более 5 миллиардов часов видео. Большинство пользователей Ютуба - это люди в возрасте от 18 до 49 лет, но платформа популярна среди зрителей всех возрастов.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7a18509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7a18509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7a185090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7a185090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7a185090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7a185090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" TargetMode="External"/><Relationship Id="rId4" Type="http://schemas.openxmlformats.org/officeDocument/2006/relationships/hyperlink" Target="https://ru.wikipedia.org/wiki/YouTube" TargetMode="External"/><Relationship Id="rId5" Type="http://schemas.openxmlformats.org/officeDocument/2006/relationships/hyperlink" Target="https://vc.ru/marketing/905880-infografika-youtube-2023-god-18-glavnyh-faktov" TargetMode="External"/><Relationship Id="rId6" Type="http://schemas.openxmlformats.org/officeDocument/2006/relationships/hyperlink" Target="https://skillbox.ru/media/marketing/chto-takoe-youtube-i-kak-on-ustroen-znakomimsya-s-samym-populyarnym-videokhosting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88325"/>
            <a:ext cx="8515348" cy="47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85175" y="4412000"/>
            <a:ext cx="338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был создан в 2005 году</a:t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6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Основные направления деятельности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Ютуб является одной из крупнейших видеохостинговых платформ в мире. Основные направления его деятельности включают в себя: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egreya"/>
              <a:buChar char="●"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Размещение и просмотр видео: Пользователи могут загружать, просматривать и комментировать видео на платформе.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egreya"/>
              <a:buChar char="●"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Монетизация контента: Ютуб предоставляет возможность авторам зарабатывать на рекламе, встроенной в их видео.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egreya"/>
              <a:buChar char="●"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Партнерские программы: Ютуб сотрудничает с различными компаниями, чтобы предлагать авторам возможность зарабатывать на продаже товаров и услуг через свои видео.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egreya"/>
              <a:buChar char="●"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Рекомендации и алгоритмы: Система рекомендаций Ютуба использует алгоритмы для определения того, какие видео показывать каждому пользователю.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egreya"/>
              <a:buChar char="●"/>
            </a:pPr>
            <a:r>
              <a:rPr lang="ru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Инструменты для авторов: Ютуб предлагает различные инструменты и ресурсы для помощи авторам в создании и продвижении своего контента.</a:t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00" y="1466379"/>
            <a:ext cx="5113723" cy="31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100" y="152400"/>
            <a:ext cx="5280675" cy="35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725" y="2639351"/>
            <a:ext cx="3596624" cy="20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legreya"/>
                <a:ea typeface="Alegreya"/>
                <a:cs typeface="Alegreya"/>
                <a:sym typeface="Alegreya"/>
              </a:rPr>
              <a:t>Руководство YouTube</a:t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6884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774375" y="1978450"/>
            <a:ext cx="2391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3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242250" y="152400"/>
            <a:ext cx="239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1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930875" y="1459925"/>
            <a:ext cx="2391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5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774375" y="2444075"/>
            <a:ext cx="2391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4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398225" y="104600"/>
            <a:ext cx="2391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2</a:t>
            </a:r>
            <a:endParaRPr b="1"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8325"/>
            <a:ext cx="8839199" cy="38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1582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информации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YouTube является одним из самых популярных и широко используемых видеохостингов в мире, с огромным количеством пользователей и разнообразного контента. Оценивать достоверность и актуальность информации необходимо по каждому отдельному видео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7089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Главный офис находится в Сан-Бруно, Калифорния, США</a:t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4708925" y="2628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Расположение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013" y="2037100"/>
            <a:ext cx="4160124" cy="23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Реклама в YouTube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 YouTube есть несколько видов рекламы, включая видеорекламу, которая показывается перед началом видео, баннерную рекламу, которая размещается на странице результатов поиска или на других страницах сайта, и рекламу в виде объявлений, которые показываются в правой части страницы. Видеореклама может быть нативной, то есть соответствовать тематике канала, или преролл, то есть показываться до начала воспроизведения видео. Баннерная реклама может быть статической или анимированной, а объявления могут содержать текст, изображения или и то, и другое. Кроме того, YouTube предлагает рекламу через спонсорство видео, когда рекламодатель оплачивает размещение своего бренда или продукта в начале, в конце или в описании видео.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URL: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https://www.youtube.com/</a:t>
            </a:r>
            <a:r>
              <a:rPr lang="ru"/>
              <a:t>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YouTube - это очень популярная и широко используемая платформа для обмена видеоконтентом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Источники: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https://ru.wikipedia.org/wiki/YouTube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https://vc.ru/marketing/905880-infografika-youtube-2023-god-18-glavnyh-faktov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https://skillbox.ru/media/marketing/chto-takoe-youtube-i-kak-on-ustroen-znakomimsya-s-samym-populyarnym-videokhostingom/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